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52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部分  能力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8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29056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介绍了肯尼亚政府为了鼓励人们种树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设立了全国植树节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并通过一款特殊的应用程序来帮助组织植树活动。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888877"/>
            <a:ext cx="1917070" cy="46811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294" y="1216663"/>
            <a:ext cx="10720968" cy="14839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24848"/>
            <a:ext cx="11485848" cy="34150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November 13, 2023,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across Kenya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肯尼亚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took part in their first national tree-planting holiday. The holiday was created to encourage people to plant trees.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Kenya is famous for its beautiful forests and wildlife. But large areas of Kenya’s forests have been cut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down, either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the wood or for farming. So there is less and less land covered by forests in Kenya. The government has a goal of planting 15 billion trees by 2032 to cover 30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its land with trees.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118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early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November,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government announced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宣布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National Tree Growing Day would fall on November 13. To prepare for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government got 150 million young trees ready for planting. The government also created a special app to help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organise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tree planting. The app helps people collect young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trees, find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places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plant,and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record their efforts. It also helps the government find out how many trees have been planted in different areas around the country.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 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over Kenya turned out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出现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large numbers to take part in the holiday.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capital, hundreds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people joined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in, even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though it was raining. Government leaders led planting efforts in different parts of the country.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Workers, students, families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other groups showed up to take part.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Kenya create the tree-planting holiday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To help people relax.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To tell people to develop farming.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To encourage people to plant trees.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To make people enjoy its beautiful forests.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62502" y="855223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C</a:t>
            </a:r>
            <a:endParaRPr lang="zh-CN" altLang="en-US" sz="2400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519079"/>
            <a:ext cx="11485848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细节理解题。根据第一段中的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“On November 13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2023, people across Kenya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肯尼亚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took part in their first national tree-planting holiday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The holiday was created to encourage people to plant trees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可知，肯尼亚设立植树节是为了鼓励人们种树。故选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3519079"/>
            <a:ext cx="11485848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“But large areas of Kenya’s forests have been cut down, either for the wood or for farming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So there is less and less land covered by forests in Kenya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可知，肯尼亚的大片森林已经被人们为了木材或是农业而砍伐。因此肯尼亚的森林面积越来越少是因为人们为了生活需要砍伐森林。故选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there less and less land covered by forests in Kenya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Because there are fewer farmers.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Because wildlife needs the land.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Because the rainwater takes away the land.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Because people cut down the forests for a living.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62502" y="855223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D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31129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 government has a goal of planting 15 billion trees by 2032 to cover 30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zh-CN" altLang="zh-CN" b="1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FF0000"/>
                </a:solidFill>
                <a:ea typeface="Times New Roman" panose="02020603050405020304" pitchFamily="18" charset="0"/>
              </a:rPr>
              <a:t>of its land with trees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可知，肯尼亚政府希望到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2032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年种植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150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亿棵树。故选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2020"/>
            <a:ext cx="11485848" cy="1753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trees does the Kenyan government want to plant by 2032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 hangingPunct="0">
              <a:spcAft>
                <a:spcPts val="0"/>
              </a:spcAft>
              <a:buAutoNum type="alphaUcPeriod"/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billion.	B. 13 million.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30 billion.	D. 150 million.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62502" y="1571123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417096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细节理解题。根据第三段中的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 app helps people collect young trees”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可知，这款特殊的应用程序可以帮助人们收集幼树。故选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6074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we know about the special app in Paragraph 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It is created to record the weather.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It is helpful for people to collect young trees.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It shows the number of trees in only one area.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It tells people the importance of planting trees.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71319" y="1525177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4065040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最后一段内容可知，在植树节当天，肯尼亚各地的人们都参加了这个节日，在首都，尽管下着雨，仍有数百人参加了植树活动，政府领导人在全国不同地区领导了种植工作，工人、学生、家庭和其他团体纷纷参加。由此推知，肯尼亚人民对全国植树节给予了强烈的支持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50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378450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 Kenyan people’s opinion about the national tree-planting holiday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 hangingPunct="0">
              <a:spcAft>
                <a:spcPts val="0"/>
              </a:spcAft>
              <a:buAutoNum type="alphaUcPeriod"/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refused to join in it.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They thought it was too boring.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They made no effort to celebrate it.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They provided strong support for it.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5173" y="846246"/>
            <a:ext cx="3819911" cy="420314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62502" y="855223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D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sz="2400" dirty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3188</Words>
  <Application>WPS 演示</Application>
  <PresentationFormat>自定义</PresentationFormat>
  <Paragraphs>60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人间</cp:lastModifiedBy>
  <cp:revision>459</cp:revision>
  <dcterms:created xsi:type="dcterms:W3CDTF">2020-11-06T05:24:00Z</dcterms:created>
  <dcterms:modified xsi:type="dcterms:W3CDTF">2025-09-17T08:41:01Z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